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1" r:id="rId38"/>
    <p:sldId id="294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ECB09E-4355-433E-B177-B9A9F9BEE461}" type="datetimeFigureOut">
              <a:rPr lang="el-GR" smtClean="0"/>
              <a:pPr/>
              <a:t>21/3/2012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23B10A-A5F9-4E3C-AE10-EE37655D2FD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ΔΙΗΜΕΡΟ «ΜΝΗΜΗΣ και ΟΦΕΙΛΗΣ» Προς τιμή των «Πηλιοριτών Ευεργετών»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l-GR" sz="20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Αδελφοι  Αχχιλοπουλοι</a:t>
            </a:r>
          </a:p>
        </p:txBody>
      </p:sp>
      <p:pic>
        <p:nvPicPr>
          <p:cNvPr id="5" name="4 - Εικόνα" descr="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5776" y="3933056"/>
            <a:ext cx="1800200" cy="2345336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6" name="5 - Εικόνα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7984" y="3933056"/>
            <a:ext cx="1781268" cy="2441870"/>
          </a:xfrm>
          <a:prstGeom prst="rect">
            <a:avLst/>
          </a:prstGeom>
          <a:scene3d>
            <a:camera prst="orthographicFront">
              <a:rot lat="0" lon="0" rev="21000000"/>
            </a:camera>
            <a:lightRig rig="threePt" dir="t"/>
          </a:scene3d>
        </p:spPr>
      </p:pic>
    </p:spTree>
  </p:cSld>
  <p:clrMapOvr>
    <a:masterClrMapping/>
  </p:clrMapOvr>
  <p:transition advTm="1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Ερευνητική Ομάδα</a:t>
            </a:r>
            <a:endParaRPr lang="el-GR" dirty="0"/>
          </a:p>
        </p:txBody>
      </p:sp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ΙΩΑΝΝΗΣ ΚΑΡΤΑΛΗΣ</a:t>
            </a:r>
            <a:endParaRPr lang="el-GR" dirty="0"/>
          </a:p>
        </p:txBody>
      </p:sp>
      <p:pic>
        <p:nvPicPr>
          <p:cNvPr id="4" name="3 - Θέση περιεχομένου" descr="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30801" y="1600200"/>
            <a:ext cx="3682398" cy="4708525"/>
          </a:xfr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Της συνέχειας οδηγοί </a:t>
            </a:r>
            <a:br>
              <a:rPr lang="el-GR" dirty="0" smtClean="0"/>
            </a:br>
            <a:r>
              <a:rPr lang="el-GR" dirty="0" smtClean="0"/>
              <a:t>η ψυχή το όνειρο οι ρίζες</a:t>
            </a:r>
            <a:endParaRPr lang="el-GR" dirty="0"/>
          </a:p>
        </p:txBody>
      </p:sp>
      <p:pic>
        <p:nvPicPr>
          <p:cNvPr id="4" name="3 - Θέση περιεχομένου" descr="061220119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αγκωνάρια της απαντοχής μας</a:t>
            </a:r>
            <a:endParaRPr lang="el-GR" dirty="0"/>
          </a:p>
        </p:txBody>
      </p:sp>
      <p:pic>
        <p:nvPicPr>
          <p:cNvPr id="4" name="3 - Θέση περιεχομένου" descr="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Κτίσματα στο διάβα των αιώνων με θρύλους και μύθους</a:t>
            </a:r>
            <a:endParaRPr lang="el-GR" dirty="0"/>
          </a:p>
        </p:txBody>
      </p:sp>
      <p:pic>
        <p:nvPicPr>
          <p:cNvPr id="4" name="3 - Θέση περιεχομένου" descr="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ΝΑΝΟΠΟΥΛΟΣ ΝΙΚΟΛΑΟΣ</a:t>
            </a:r>
            <a:endParaRPr lang="el-GR" dirty="0"/>
          </a:p>
        </p:txBody>
      </p:sp>
      <p:pic>
        <p:nvPicPr>
          <p:cNvPr id="4" name="3 - Θέση περιεχομένου" descr="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Επίσκεψη στο Δημαρχείο</a:t>
            </a:r>
            <a:br>
              <a:rPr lang="el-GR" dirty="0" smtClean="0"/>
            </a:br>
            <a:r>
              <a:rPr lang="el-GR" dirty="0" smtClean="0"/>
              <a:t>Ζαγοράς- Μουρεσίου</a:t>
            </a:r>
            <a:endParaRPr lang="el-GR" dirty="0"/>
          </a:p>
        </p:txBody>
      </p:sp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κρυονέρι της παράδοσής μας!</a:t>
            </a:r>
            <a:endParaRPr lang="el-GR" dirty="0"/>
          </a:p>
        </p:txBody>
      </p:sp>
      <p:pic>
        <p:nvPicPr>
          <p:cNvPr id="4" name="3 - Θέση περιεχομένου" descr="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Κτίσματα ανάσας δροσιάς και λάβρας</a:t>
            </a:r>
            <a:endParaRPr lang="el-GR" dirty="0"/>
          </a:p>
        </p:txBody>
      </p:sp>
      <p:pic>
        <p:nvPicPr>
          <p:cNvPr id="4" name="3 - Θέση περιεχομένου" descr="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Ψίθυροι αγάπης, γνώσης, δημιουργίας </a:t>
            </a:r>
            <a:endParaRPr lang="el-GR" sz="3600" dirty="0"/>
          </a:p>
        </p:txBody>
      </p:sp>
      <p:pic>
        <p:nvPicPr>
          <p:cNvPr id="4" name="3 - Θέση περιεχομένου" descr="5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Ονειρευόμαστε και δεν βολευόμαστε!</a:t>
            </a:r>
            <a:endParaRPr lang="el-GR" dirty="0"/>
          </a:p>
        </p:txBody>
      </p:sp>
      <p:pic>
        <p:nvPicPr>
          <p:cNvPr id="4" name="3 - Θέση περιεχομένου" descr="251020117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sag-ag-Paraskevi-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32000" y="2265362"/>
            <a:ext cx="5080000" cy="3378200"/>
          </a:xfrm>
        </p:spPr>
      </p:pic>
    </p:spTree>
  </p:cSld>
  <p:clrMapOvr>
    <a:masterClrMapping/>
  </p:clrMapOvr>
  <p:transition advTm="5000"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 smtClean="0"/>
              <a:t>Οραματιζόμαστε </a:t>
            </a:r>
            <a:br>
              <a:rPr lang="el-GR" sz="3200" dirty="0" smtClean="0"/>
            </a:br>
            <a:r>
              <a:rPr lang="el-GR" sz="3200" dirty="0" smtClean="0"/>
              <a:t>Ονειρευόμαστε </a:t>
            </a:r>
            <a:br>
              <a:rPr lang="el-GR" sz="3200" dirty="0" smtClean="0"/>
            </a:br>
            <a:r>
              <a:rPr lang="el-GR" sz="3200" dirty="0" smtClean="0"/>
              <a:t>Δίνουμε νόημα στη ζωή!</a:t>
            </a:r>
            <a:endParaRPr lang="el-GR" sz="3200" dirty="0"/>
          </a:p>
        </p:txBody>
      </p:sp>
      <p:pic>
        <p:nvPicPr>
          <p:cNvPr id="4" name="3 - Θέση περιεχομένου" descr="251020117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0803201211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0803201211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Click="0" advTm="5000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0803201211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pull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Πνοή και ανάσα της γνώσης</a:t>
            </a:r>
            <a:endParaRPr lang="el-GR" dirty="0"/>
          </a:p>
        </p:txBody>
      </p:sp>
      <p:pic>
        <p:nvPicPr>
          <p:cNvPr id="4" name="3 - Θέση περιεχομένου" descr="axilopouleios1_bi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81250" y="2311400"/>
            <a:ext cx="4381500" cy="3286125"/>
          </a:xfrm>
        </p:spPr>
      </p:pic>
    </p:spTree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καλύτερα όνειρα </a:t>
            </a:r>
            <a:br>
              <a:rPr lang="el-GR" dirty="0" smtClean="0"/>
            </a:br>
            <a:r>
              <a:rPr lang="el-GR" dirty="0" smtClean="0"/>
              <a:t>κυοφορούνται στα σπλάχνα τούτου του κτίσματος!</a:t>
            </a:r>
            <a:endParaRPr lang="el-GR" dirty="0"/>
          </a:p>
        </p:txBody>
      </p:sp>
      <p:pic>
        <p:nvPicPr>
          <p:cNvPr id="4" name="3 - Θέση περιεχομένου" descr="axilopouleios_bi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81250" y="2311400"/>
            <a:ext cx="4381500" cy="3286125"/>
          </a:xfrm>
        </p:spPr>
      </p:pic>
    </p:spTree>
  </p:cSld>
  <p:clrMapOvr>
    <a:masterClrMapping/>
  </p:clrMapOvr>
  <p:transition advTm="5000"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Κιαν οι πέτρες μας  είναι πυρωμένες από τον ήλιο  τις ακουμπάμε γιατί πιότερο μας πυρώνουν την καρδιά με αγάπη για τη γη μας </a:t>
            </a:r>
            <a:endParaRPr lang="el-GR" dirty="0"/>
          </a:p>
        </p:txBody>
      </p:sp>
    </p:spTree>
  </p:cSld>
  <p:clrMapOvr>
    <a:masterClrMapping/>
  </p:clrMapOvr>
  <p:transition advTm="1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Επίσκεψη στα Γενικά Αρχεία του Κράτους ( Μαγνησίας)</a:t>
            </a:r>
            <a:endParaRPr lang="el-GR" dirty="0"/>
          </a:p>
        </p:txBody>
      </p:sp>
      <p:pic>
        <p:nvPicPr>
          <p:cNvPr id="4" name="3 - Θέση περιεχομένου" descr="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Ενημέρωση από τις κυρίες Αγγελική Νικολάου, Σταυρούλα Αλευρά και Άλκηστη Σανιδά </a:t>
            </a:r>
            <a:endParaRPr lang="el-GR" sz="3200" dirty="0"/>
          </a:p>
        </p:txBody>
      </p:sp>
      <p:pic>
        <p:nvPicPr>
          <p:cNvPr id="4" name="3 - Θέση περιεχομένου" descr="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Γνώση Ελευθερία Ευτυχία</a:t>
            </a:r>
            <a:endParaRPr lang="el-GR" dirty="0"/>
          </a:p>
        </p:txBody>
      </p:sp>
      <p:pic>
        <p:nvPicPr>
          <p:cNvPr id="4" name="3 - Θέση περιεχομένου" descr="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119</Words>
  <Application>Microsoft Office PowerPoint</Application>
  <PresentationFormat>Προβολή στην οθόνη (4:3)</PresentationFormat>
  <Paragraphs>22</Paragraphs>
  <Slides>43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Αποκορύφωμα</vt:lpstr>
      <vt:lpstr>ΔΙΗΜΕΡΟ «ΜΝΗΜΗΣ και ΟΦΕΙΛΗΣ» Προς τιμή των «Πηλιοριτών Ευεργετών»</vt:lpstr>
      <vt:lpstr>Ερευνητική Ομάδα</vt:lpstr>
      <vt:lpstr>Επίσκεψη στο Δημαρχείο Ζαγοράς- Μουρεσίου</vt:lpstr>
      <vt:lpstr>Διαφάνεια 4</vt:lpstr>
      <vt:lpstr>Διαφάνεια 5</vt:lpstr>
      <vt:lpstr>Διαφάνεια 6</vt:lpstr>
      <vt:lpstr>Επίσκεψη στα Γενικά Αρχεία του Κράτους ( Μαγνησίας)</vt:lpstr>
      <vt:lpstr>Ενημέρωση από τις κυρίες Αγγελική Νικολάου, Σταυρούλα Αλευρά και Άλκηστη Σανιδά </vt:lpstr>
      <vt:lpstr>Γνώση Ελευθερία Ευτυχία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ΙΩΑΝΝΗΣ ΚΑΡΤΑΛΗΣ</vt:lpstr>
      <vt:lpstr>Της συνέχειας οδηγοί  η ψυχή το όνειρο οι ρίζες</vt:lpstr>
      <vt:lpstr>Τα αγκωνάρια της απαντοχής μας</vt:lpstr>
      <vt:lpstr>Διαφάνεια 25</vt:lpstr>
      <vt:lpstr>Κτίσματα στο διάβα των αιώνων με θρύλους και μύθους</vt:lpstr>
      <vt:lpstr>Διαφάνεια 27</vt:lpstr>
      <vt:lpstr>ΝΑΝΟΠΟΥΛΟΣ ΝΙΚΟΛΑΟΣ</vt:lpstr>
      <vt:lpstr>Διαφάνεια 29</vt:lpstr>
      <vt:lpstr>Το κρυονέρι της παράδοσής μας!</vt:lpstr>
      <vt:lpstr>Κτίσματα ανάσας δροσιάς και λάβρας</vt:lpstr>
      <vt:lpstr>Ψίθυροι αγάπης, γνώσης, δημιουργίας </vt:lpstr>
      <vt:lpstr>Διαφάνεια 33</vt:lpstr>
      <vt:lpstr>Ονειρευόμαστε και δεν βολευόμαστε!</vt:lpstr>
      <vt:lpstr>Διαφάνεια 35</vt:lpstr>
      <vt:lpstr>Διαφάνεια 36</vt:lpstr>
      <vt:lpstr>Οραματιζόμαστε  Ονειρευόμαστε  Δίνουμε νόημα στη ζωή!</vt:lpstr>
      <vt:lpstr>Διαφάνεια 38</vt:lpstr>
      <vt:lpstr>Διαφάνεια 39</vt:lpstr>
      <vt:lpstr>Διαφάνεια 40</vt:lpstr>
      <vt:lpstr>Πνοή και ανάσα της γνώσης</vt:lpstr>
      <vt:lpstr>Τα καλύτερα όνειρα  κυοφορούνται στα σπλάχνα τούτου του κτίσματος!</vt:lpstr>
      <vt:lpstr>Διαφάνεια 43</vt:lpstr>
    </vt:vector>
  </TitlesOfParts>
  <Company>info-quest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ΔΙΗΜΕΡΟ &lt;&lt;ΜΝΗΜΗΣ και ΟΦΕΙΛΗΣ&gt;&gt; Προς τιμή των &lt;&lt;Πηλιοριτών Ευεργετών»</dc:title>
  <dc:creator>Quest User</dc:creator>
  <cp:lastModifiedBy>tsilis</cp:lastModifiedBy>
  <cp:revision>14</cp:revision>
  <dcterms:created xsi:type="dcterms:W3CDTF">2012-03-09T08:55:16Z</dcterms:created>
  <dcterms:modified xsi:type="dcterms:W3CDTF">2012-03-21T18:14:50Z</dcterms:modified>
</cp:coreProperties>
</file>